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8" r:id="rId4"/>
    <p:sldId id="263" r:id="rId5"/>
    <p:sldId id="264" r:id="rId6"/>
    <p:sldId id="265" r:id="rId7"/>
    <p:sldId id="267" r:id="rId8"/>
    <p:sldId id="268" r:id="rId9"/>
    <p:sldId id="269" r:id="rId10"/>
    <p:sldId id="270" r:id="rId11"/>
    <p:sldId id="272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1" autoAdjust="0"/>
    <p:restoredTop sz="94660"/>
  </p:normalViewPr>
  <p:slideViewPr>
    <p:cSldViewPr>
      <p:cViewPr>
        <p:scale>
          <a:sx n="90" d="100"/>
          <a:sy n="90" d="100"/>
        </p:scale>
        <p:origin x="-2244" y="-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7605B8-375F-1843-BF1B-A07EAA30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95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3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56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19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0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28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70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2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4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0DDD7-E4DF-4C0D-AF9A-DE31DDA230AB}" type="datetimeFigureOut">
              <a:rPr lang="ru-RU" smtClean="0"/>
              <a:t>02.02.2022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B4E68-D134-428A-8815-634C6CF93A6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BB452D-0902-594A-B7D5-9D29EDF62C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youremail@whatever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docs.github.com/en/get-started/quickstart/hello-worl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9572" y="1763133"/>
            <a:ext cx="7218040" cy="173952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 №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87824" y="5301208"/>
            <a:ext cx="6858000" cy="1655762"/>
          </a:xfrm>
        </p:spPr>
        <p:txBody>
          <a:bodyPr>
            <a:normAutofit/>
          </a:bodyPr>
          <a:lstStyle/>
          <a:p>
            <a:pPr algn="l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</a:t>
            </a:r>
            <a:r>
              <a:rPr lang="uk-UA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ію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підготували:</a:t>
            </a:r>
          </a:p>
          <a:p>
            <a:pPr algn="l"/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студентки групи 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РПЗ 93 Б</a:t>
            </a:r>
          </a:p>
          <a:p>
            <a:pPr algn="l"/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Мельнічук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Марія </a:t>
            </a:r>
            <a:r>
              <a:rPr lang="uk-U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Богдана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32" y="2777752"/>
            <a:ext cx="3221409" cy="436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84376" y="3101899"/>
            <a:ext cx="3888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Коротко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зрозум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іло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початок роботи в ньому та створення репозиторію для успішної роботи в команді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098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ВИСНОВОК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96752"/>
            <a:ext cx="7886700" cy="4351338"/>
          </a:xfrm>
        </p:spPr>
        <p:txBody>
          <a:bodyPr/>
          <a:lstStyle/>
          <a:p>
            <a:endParaRPr lang="ru-RU" dirty="0" smtClean="0"/>
          </a:p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В наш час для виконання спільного проєкту не обов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язково виходити з дому,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ля цього є безліч сервісів, які дозволяють разом працювати над одним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завданням</a:t>
            </a:r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наче ви знаходитеся в одному приміщенні.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Для виконання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Work-case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зареєструвалися в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створили репозиторій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Завдяки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правильному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розподіленню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завдань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ми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швидко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зробили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здобули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навички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74" name="Picture 2" descr="Dialog Clipart And 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77072"/>
            <a:ext cx="4304828" cy="1934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532947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Дякуємо за увагу!!</a:t>
            </a:r>
            <a:endParaRPr lang="uk-UA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Research update: Why teamwork is crucial if you want to innovate |  TalentMi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962140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116632" y="666785"/>
            <a:ext cx="7831782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GIT?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Основные GIT Команды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86307"/>
            <a:ext cx="4032448" cy="2509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2184484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version control system that helps you keep track of changes in your project.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8104" y="526459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Official site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click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HERE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560" y="295632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and distributed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73287" y="3688165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►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keep track of the smallest of changes, no matter how large your project is.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g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272" y="4797152"/>
            <a:ext cx="3487974" cy="17121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6509285"/>
            <a:ext cx="3599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Мельн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ічук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М.О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6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 вас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вже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встановлений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тому для того, 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перевірити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або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дізнатися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версію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в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терміналі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ввести команду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version 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Далі потрібно буде налаштувати конфігурацію користувача та його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імейлу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user.name "Your Name" 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--global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user.email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youremail@whatever.com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того, щоб перевірити,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 збереглися налаштування: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gitconfig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буде:</a:t>
            </a:r>
          </a:p>
          <a:p>
            <a:pPr marL="0" indent="0">
              <a:buNone/>
            </a:pP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того щоб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повернутися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назад пишемо</a:t>
            </a:r>
          </a:p>
          <a:p>
            <a:pPr marL="0" indent="0">
              <a:buNone/>
            </a:pP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pic>
        <p:nvPicPr>
          <p:cNvPr id="3075" name="Picture 3" descr="C:\Users\user\Downloads\pngeg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3265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7" y="4843784"/>
            <a:ext cx="36385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2771800" y="5085184"/>
            <a:ext cx="2016224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156128" y="6463208"/>
            <a:ext cx="3251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uk-UA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Б.О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commands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1" y="1844824"/>
            <a:ext cx="8467725" cy="4200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7728" y="6500706"/>
            <a:ext cx="2817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uk-U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Б.О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458326"/>
            <a:ext cx="78867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GIT commands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351" b="61351"/>
          <a:stretch/>
        </p:blipFill>
        <p:spPr bwMode="auto">
          <a:xfrm>
            <a:off x="570269" y="-404192"/>
            <a:ext cx="8382000" cy="330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6" r="-866"/>
          <a:stretch/>
        </p:blipFill>
        <p:spPr bwMode="auto">
          <a:xfrm>
            <a:off x="570269" y="2873539"/>
            <a:ext cx="8454008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C:\Users\user\Downloads\kisspng-laptop-desktop-computers-personal-computer-clip-ar-computer-desktop-pc-5ab723a68613d0.909229551521951654549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25" y="4149080"/>
            <a:ext cx="3340622" cy="236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07504" y="6326512"/>
            <a:ext cx="2817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uk-U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Б.О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</a:t>
            </a:r>
            <a:r>
              <a:rPr lang="uk-UA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прикладу візьмемо студента, якому потрібно взяти завдання з програмування з потрібного йому публічного репозиторію, основними його діями будуть:</a:t>
            </a: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1)Він зробить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форк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репозиторію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скопіює  посилання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клону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його собі в потрібну папку</a:t>
            </a:r>
          </a:p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clone link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2)За потреби створить собі нову гілку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заданою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назвою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checkout -b name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Напише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ібний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йому код, збереже зміни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Solution’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створював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ілку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якої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немає на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додасть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її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origin name</a:t>
            </a:r>
            <a:endParaRPr lang="uk-UA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116136" cy="11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9748"/>
            <a:ext cx="1113060" cy="111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6381328"/>
            <a:ext cx="28172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uk-UA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Усенко</a:t>
            </a:r>
            <a:r>
              <a:rPr lang="uk-UA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Б.О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209" y="13442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uk-UA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НАШ ВИБІР ЦЕ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 descr="GitHub откажется от аутентификации по логину и паролю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00" y="1232771"/>
            <a:ext cx="2590361" cy="19362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33" y="3772531"/>
            <a:ext cx="2039560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250" y="3745494"/>
            <a:ext cx="1987413" cy="264687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0375" y="1111872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code hosting platform for version control and collaboration. It lets you and others work together on projects from anywhere.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4517" y="1728141"/>
            <a:ext cx="2294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lets you make repositories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branches, commits, and pull requests.</a:t>
            </a:r>
          </a:p>
        </p:txBody>
      </p:sp>
      <p:sp>
        <p:nvSpPr>
          <p:cNvPr id="7" name="AutoShape 2" descr="The Right Connection | Comm How To&amp;#39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323794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Usenko Bogdana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8290" y="323794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Melnichuk Mariia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Чому комунікація на робочому місці має значенн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23" y="189988"/>
            <a:ext cx="1716444" cy="107436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150 Inspiring Teamwork Quotes To Motivate Employees In 20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04" y="3861048"/>
            <a:ext cx="3431552" cy="192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TextBox 11"/>
          <p:cNvSpPr txBox="1"/>
          <p:nvPr/>
        </p:nvSpPr>
        <p:spPr>
          <a:xfrm>
            <a:off x="3792031" y="5838475"/>
            <a:ext cx="1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team!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31655" y="6464132"/>
            <a:ext cx="4649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Мельн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ічук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М.О</a:t>
            </a:r>
          </a:p>
        </p:txBody>
      </p:sp>
    </p:spTree>
    <p:extLst>
      <p:ext uri="{BB962C8B-B14F-4D97-AF65-F5344CB8AC3E}">
        <p14:creationId xmlns:p14="http://schemas.microsoft.com/office/powerpoint/2010/main" val="27137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4242" y="-12907"/>
            <a:ext cx="7592489" cy="633596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repository…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661458"/>
            <a:ext cx="4355518" cy="22812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24" y="986961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– create a new repository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4034" y="2977354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– add people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58372" y="4146433"/>
            <a:ext cx="2569820" cy="20162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1050" y="6334208"/>
            <a:ext cx="236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3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confirm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invitation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328" y="3601945"/>
            <a:ext cx="2584492" cy="615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2240" y="4265327"/>
            <a:ext cx="230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4 – enjoy working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9" y="1327902"/>
            <a:ext cx="3127750" cy="3940667"/>
          </a:xfrm>
          <a:prstGeom prst="rect">
            <a:avLst/>
          </a:prstGeom>
        </p:spPr>
      </p:pic>
      <p:sp>
        <p:nvSpPr>
          <p:cNvPr id="16" name="Стрелка углом 15"/>
          <p:cNvSpPr/>
          <p:nvPr/>
        </p:nvSpPr>
        <p:spPr>
          <a:xfrm>
            <a:off x="1691679" y="641303"/>
            <a:ext cx="1696329" cy="366272"/>
          </a:xfrm>
          <a:prstGeom prst="bentArrow">
            <a:avLst>
              <a:gd name="adj1" fmla="val 25000"/>
              <a:gd name="adj2" fmla="val 28307"/>
              <a:gd name="adj3" fmla="val 25000"/>
              <a:gd name="adj4" fmla="val 43750"/>
            </a:avLst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Выгнутая вниз стрелка 16"/>
          <p:cNvSpPr/>
          <p:nvPr/>
        </p:nvSpPr>
        <p:spPr>
          <a:xfrm rot="20084633">
            <a:off x="6339209" y="4823698"/>
            <a:ext cx="1072214" cy="430787"/>
          </a:xfrm>
          <a:prstGeom prst="curvedUpArrow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Стрелка вниз 17"/>
          <p:cNvSpPr/>
          <p:nvPr/>
        </p:nvSpPr>
        <p:spPr>
          <a:xfrm rot="2516402">
            <a:off x="5108528" y="3351270"/>
            <a:ext cx="240634" cy="67252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Красочные иллюстрации общения через интернет, социальные сети, чат, видео,  новости, сообщения, веб-сайт, поиск друзей, мобильная веб-графика. плоский  стиль иллюстрации современного дизайна. | Премиум векторы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7" y="5576174"/>
            <a:ext cx="2000754" cy="11729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74328" y="5687877"/>
            <a:ext cx="28756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click 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uk-UA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README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850027" y="6550223"/>
            <a:ext cx="3669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Мельн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ічук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М.О</a:t>
            </a:r>
          </a:p>
        </p:txBody>
      </p:sp>
    </p:spTree>
    <p:extLst>
      <p:ext uri="{BB962C8B-B14F-4D97-AF65-F5344CB8AC3E}">
        <p14:creationId xmlns:p14="http://schemas.microsoft.com/office/powerpoint/2010/main" val="1541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4292" y="107156"/>
            <a:ext cx="7886700" cy="1325563"/>
          </a:xfrm>
        </p:spPr>
        <p:txBody>
          <a:bodyPr>
            <a:normAutofit/>
          </a:bodyPr>
          <a:lstStyle/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joint work </a:t>
            </a:r>
            <a:r>
              <a:rPr lang="en-US" sz="2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PRESENTATION</a:t>
            </a: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87624" y="3869310"/>
            <a:ext cx="2863230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GitHub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019" y="2926758"/>
            <a:ext cx="3865274" cy="2893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580112" y="5952950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 of the title page</a:t>
            </a:r>
            <a:endParaRPr lang="uk-UA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8" descr="C:\Users\user\Downloads\kisspng-github-computer-icons-icon-design-desktop-wallpape-5b2dbc19c03b47.893271291529723929787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91304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lob:https://web.telegram.org/d01075b0-c01c-4a4d-abe4-b8333a76c64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blob:https://web.telegram.org/d01075b0-c01c-4a4d-abe4-b8333a76c64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6" descr="blob:https://web.telegram.org/d01075b0-c01c-4a4d-abe4-b8333a76c64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8" descr="blob:https://web.telegram.org/d01075b0-c01c-4a4d-abe4-b8333a76c640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10" descr="blob:https://web.telegram.org/d01075b0-c01c-4a4d-abe4-b8333a76c640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52736"/>
            <a:ext cx="2951113" cy="2667457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-53149" y="6488668"/>
            <a:ext cx="3599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Готувала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студентка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Мельн</a:t>
            </a:r>
            <a:r>
              <a:rPr lang="uk-UA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ічук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М.О</a:t>
            </a:r>
          </a:p>
        </p:txBody>
      </p:sp>
    </p:spTree>
    <p:extLst>
      <p:ext uri="{BB962C8B-B14F-4D97-AF65-F5344CB8AC3E}">
        <p14:creationId xmlns:p14="http://schemas.microsoft.com/office/powerpoint/2010/main" val="400930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base.com-1015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powerpointbase.com-1015</Template>
  <TotalTime>188</TotalTime>
  <Words>472</Words>
  <Application>Microsoft Office PowerPoint</Application>
  <PresentationFormat>Экран (4:3)</PresentationFormat>
  <Paragraphs>58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powerpointbase.com-1015</vt:lpstr>
      <vt:lpstr>WORK-CASE №1  </vt:lpstr>
      <vt:lpstr>WHAT IS GIT?</vt:lpstr>
      <vt:lpstr>Useful GIT commands</vt:lpstr>
      <vt:lpstr>Useful GIT commands (Part 1) </vt:lpstr>
      <vt:lpstr>Useful GIT commands (Part 2) </vt:lpstr>
      <vt:lpstr>Взаємодія</vt:lpstr>
      <vt:lpstr>НАШ ВИБІР ЦЕ</vt:lpstr>
      <vt:lpstr>Creating a repository…</vt:lpstr>
      <vt:lpstr>The result of joint work – THIS PRESENTATION</vt:lpstr>
      <vt:lpstr>ВИСНОВОК</vt:lpstr>
      <vt:lpstr>Дякуємо за увагу!!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49</cp:revision>
  <dcterms:created xsi:type="dcterms:W3CDTF">2022-02-02T09:02:15Z</dcterms:created>
  <dcterms:modified xsi:type="dcterms:W3CDTF">2022-02-02T15:16:52Z</dcterms:modified>
</cp:coreProperties>
</file>